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49" r:id="rId1"/>
  </p:sldMasterIdLst>
  <p:sldIdLst>
    <p:sldId id="256" r:id="rId2"/>
    <p:sldId id="257" r:id="rId3"/>
    <p:sldId id="269" r:id="rId4"/>
    <p:sldId id="279" r:id="rId5"/>
    <p:sldId id="260" r:id="rId6"/>
    <p:sldId id="278" r:id="rId7"/>
    <p:sldId id="263" r:id="rId8"/>
    <p:sldId id="265" r:id="rId9"/>
    <p:sldId id="261" r:id="rId10"/>
    <p:sldId id="277" r:id="rId11"/>
    <p:sldId id="259" r:id="rId12"/>
    <p:sldId id="274" r:id="rId13"/>
    <p:sldId id="276" r:id="rId14"/>
    <p:sldId id="275" r:id="rId15"/>
    <p:sldId id="262" r:id="rId16"/>
    <p:sldId id="264" r:id="rId17"/>
    <p:sldId id="268" r:id="rId18"/>
    <p:sldId id="272" r:id="rId19"/>
  </p:sldIdLst>
  <p:sldSz cx="12192000" cy="6858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2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D401B5-1D0E-4088-B1DE-389ECA80062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1_2" csCatId="accent1" phldr="1"/>
      <dgm:spPr/>
      <dgm:t>
        <a:bodyPr/>
        <a:lstStyle/>
        <a:p>
          <a:endParaRPr lang="en-US"/>
        </a:p>
      </dgm:t>
    </dgm:pt>
    <dgm:pt modelId="{091224F1-92B7-48F5-93B8-588005A2035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Before bed</a:t>
          </a:r>
        </a:p>
      </dgm:t>
    </dgm:pt>
    <dgm:pt modelId="{EF879C0E-6248-47D5-A073-BF77E240F9FD}" type="parTrans" cxnId="{181332F5-0503-4D5D-A201-332A86E72BBB}">
      <dgm:prSet/>
      <dgm:spPr/>
      <dgm:t>
        <a:bodyPr/>
        <a:lstStyle/>
        <a:p>
          <a:endParaRPr lang="en-US"/>
        </a:p>
      </dgm:t>
    </dgm:pt>
    <dgm:pt modelId="{B8B3B494-6720-415D-91D6-BDC8CC670C98}" type="sibTrans" cxnId="{181332F5-0503-4D5D-A201-332A86E72BBB}">
      <dgm:prSet/>
      <dgm:spPr/>
      <dgm:t>
        <a:bodyPr/>
        <a:lstStyle/>
        <a:p>
          <a:endParaRPr lang="en-US"/>
        </a:p>
      </dgm:t>
    </dgm:pt>
    <dgm:pt modelId="{8FFEFB63-31AC-4274-8D27-2F42A0FA81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 am statements</a:t>
          </a:r>
        </a:p>
      </dgm:t>
    </dgm:pt>
    <dgm:pt modelId="{D3DE5B8B-ECDE-444D-B5F3-3B375E3E79C6}" type="parTrans" cxnId="{52D85FCA-7353-4A3F-AA7B-CE2717820D8B}">
      <dgm:prSet/>
      <dgm:spPr/>
      <dgm:t>
        <a:bodyPr/>
        <a:lstStyle/>
        <a:p>
          <a:endParaRPr lang="en-US"/>
        </a:p>
      </dgm:t>
    </dgm:pt>
    <dgm:pt modelId="{1A664B00-A32D-462A-9F3A-DED95BEB0580}" type="sibTrans" cxnId="{52D85FCA-7353-4A3F-AA7B-CE2717820D8B}">
      <dgm:prSet/>
      <dgm:spPr/>
      <dgm:t>
        <a:bodyPr/>
        <a:lstStyle/>
        <a:p>
          <a:endParaRPr lang="en-US"/>
        </a:p>
      </dgm:t>
    </dgm:pt>
    <dgm:pt modelId="{E8548980-12B1-4748-8BFC-8C5038ECAA1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Turns negativity in positivity</a:t>
          </a:r>
        </a:p>
      </dgm:t>
    </dgm:pt>
    <dgm:pt modelId="{809577BB-9EC3-43C8-BE2F-7945A213FD6C}" type="parTrans" cxnId="{28CC86EA-703B-4EDA-A012-645CE07A1715}">
      <dgm:prSet/>
      <dgm:spPr/>
      <dgm:t>
        <a:bodyPr/>
        <a:lstStyle/>
        <a:p>
          <a:endParaRPr lang="en-US"/>
        </a:p>
      </dgm:t>
    </dgm:pt>
    <dgm:pt modelId="{A4F1EE67-F354-4DB6-965D-2C5CA8694B4A}" type="sibTrans" cxnId="{28CC86EA-703B-4EDA-A012-645CE07A1715}">
      <dgm:prSet/>
      <dgm:spPr/>
      <dgm:t>
        <a:bodyPr/>
        <a:lstStyle/>
        <a:p>
          <a:endParaRPr lang="en-US"/>
        </a:p>
      </dgm:t>
    </dgm:pt>
    <dgm:pt modelId="{A9659B14-9373-4A53-AF26-89B3128BA52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you focus on you find</a:t>
          </a:r>
        </a:p>
      </dgm:t>
    </dgm:pt>
    <dgm:pt modelId="{D4A59B45-B15B-49F5-9AB0-BB713BDD7885}" type="parTrans" cxnId="{7B7C4C08-A75B-4F5F-B66E-916C6AD15196}">
      <dgm:prSet/>
      <dgm:spPr/>
      <dgm:t>
        <a:bodyPr/>
        <a:lstStyle/>
        <a:p>
          <a:endParaRPr lang="en-US"/>
        </a:p>
      </dgm:t>
    </dgm:pt>
    <dgm:pt modelId="{1D9F8A66-D9CD-4B26-AB10-84AC5DC97AE6}" type="sibTrans" cxnId="{7B7C4C08-A75B-4F5F-B66E-916C6AD15196}">
      <dgm:prSet/>
      <dgm:spPr/>
      <dgm:t>
        <a:bodyPr/>
        <a:lstStyle/>
        <a:p>
          <a:endParaRPr lang="en-US"/>
        </a:p>
      </dgm:t>
    </dgm:pt>
    <dgm:pt modelId="{97FDD782-0A0A-4DA9-86FC-F57C870D0FE8}" type="pres">
      <dgm:prSet presAssocID="{21D401B5-1D0E-4088-B1DE-389ECA800626}" presName="root" presStyleCnt="0">
        <dgm:presLayoutVars>
          <dgm:dir/>
          <dgm:resizeHandles val="exact"/>
        </dgm:presLayoutVars>
      </dgm:prSet>
      <dgm:spPr/>
    </dgm:pt>
    <dgm:pt modelId="{EF49977C-3356-4604-BD6F-7545B5E85021}" type="pres">
      <dgm:prSet presAssocID="{091224F1-92B7-48F5-93B8-588005A20352}" presName="compNode" presStyleCnt="0"/>
      <dgm:spPr/>
    </dgm:pt>
    <dgm:pt modelId="{413A314E-3304-47A6-B20D-A118F62EA5C9}" type="pres">
      <dgm:prSet presAssocID="{091224F1-92B7-48F5-93B8-588005A20352}" presName="bgRect" presStyleLbl="bgShp" presStyleIdx="0" presStyleCnt="4"/>
      <dgm:spPr/>
    </dgm:pt>
    <dgm:pt modelId="{EE581F77-A956-43D6-9ECC-D29A19A1C3CC}" type="pres">
      <dgm:prSet presAssocID="{091224F1-92B7-48F5-93B8-588005A2035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leep"/>
        </a:ext>
      </dgm:extLst>
    </dgm:pt>
    <dgm:pt modelId="{15755951-0590-4571-8427-C1331EC0B7C9}" type="pres">
      <dgm:prSet presAssocID="{091224F1-92B7-48F5-93B8-588005A20352}" presName="spaceRect" presStyleCnt="0"/>
      <dgm:spPr/>
    </dgm:pt>
    <dgm:pt modelId="{90B44E2B-B5C9-4BEE-901C-8CA1F582E72B}" type="pres">
      <dgm:prSet presAssocID="{091224F1-92B7-48F5-93B8-588005A20352}" presName="parTx" presStyleLbl="revTx" presStyleIdx="0" presStyleCnt="4">
        <dgm:presLayoutVars>
          <dgm:chMax val="0"/>
          <dgm:chPref val="0"/>
        </dgm:presLayoutVars>
      </dgm:prSet>
      <dgm:spPr/>
    </dgm:pt>
    <dgm:pt modelId="{99A55774-CC11-41A6-9227-E73F804C7ECD}" type="pres">
      <dgm:prSet presAssocID="{B8B3B494-6720-415D-91D6-BDC8CC670C98}" presName="sibTrans" presStyleCnt="0"/>
      <dgm:spPr/>
    </dgm:pt>
    <dgm:pt modelId="{3C05097A-9264-46F0-8C81-DB7F01E3EDCF}" type="pres">
      <dgm:prSet presAssocID="{8FFEFB63-31AC-4274-8D27-2F42A0FA8151}" presName="compNode" presStyleCnt="0"/>
      <dgm:spPr/>
    </dgm:pt>
    <dgm:pt modelId="{84E8CE4D-A2F9-4675-80E1-E48A0C780500}" type="pres">
      <dgm:prSet presAssocID="{8FFEFB63-31AC-4274-8D27-2F42A0FA8151}" presName="bgRect" presStyleLbl="bgShp" presStyleIdx="1" presStyleCnt="4"/>
      <dgm:spPr/>
    </dgm:pt>
    <dgm:pt modelId="{3A388C8B-04A6-46C3-9F97-CF5AACADBEF1}" type="pres">
      <dgm:prSet presAssocID="{8FFEFB63-31AC-4274-8D27-2F42A0FA815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st"/>
        </a:ext>
      </dgm:extLst>
    </dgm:pt>
    <dgm:pt modelId="{2178F7C7-B70A-4A8B-B6F2-7D0A3E2E4416}" type="pres">
      <dgm:prSet presAssocID="{8FFEFB63-31AC-4274-8D27-2F42A0FA8151}" presName="spaceRect" presStyleCnt="0"/>
      <dgm:spPr/>
    </dgm:pt>
    <dgm:pt modelId="{5245AC4B-2B82-412F-BFD0-230A6F3139C2}" type="pres">
      <dgm:prSet presAssocID="{8FFEFB63-31AC-4274-8D27-2F42A0FA8151}" presName="parTx" presStyleLbl="revTx" presStyleIdx="1" presStyleCnt="4">
        <dgm:presLayoutVars>
          <dgm:chMax val="0"/>
          <dgm:chPref val="0"/>
        </dgm:presLayoutVars>
      </dgm:prSet>
      <dgm:spPr/>
    </dgm:pt>
    <dgm:pt modelId="{9764BAE4-EC86-4ADC-BAB2-E3C7F7DA63EE}" type="pres">
      <dgm:prSet presAssocID="{1A664B00-A32D-462A-9F3A-DED95BEB0580}" presName="sibTrans" presStyleCnt="0"/>
      <dgm:spPr/>
    </dgm:pt>
    <dgm:pt modelId="{27182C1E-95DC-4E17-A23B-2A14250E1BF9}" type="pres">
      <dgm:prSet presAssocID="{E8548980-12B1-4748-8BFC-8C5038ECAA19}" presName="compNode" presStyleCnt="0"/>
      <dgm:spPr/>
    </dgm:pt>
    <dgm:pt modelId="{2ED39277-4569-4726-9268-D127988DF7E6}" type="pres">
      <dgm:prSet presAssocID="{E8548980-12B1-4748-8BFC-8C5038ECAA19}" presName="bgRect" presStyleLbl="bgShp" presStyleIdx="2" presStyleCnt="4"/>
      <dgm:spPr/>
    </dgm:pt>
    <dgm:pt modelId="{EC9293E8-2C7F-4C38-90FF-FD04A6F9DA27}" type="pres">
      <dgm:prSet presAssocID="{E8548980-12B1-4748-8BFC-8C5038ECAA1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n Love Face with Solid Fill"/>
        </a:ext>
      </dgm:extLst>
    </dgm:pt>
    <dgm:pt modelId="{CF110900-F9DA-4BC7-A796-D2DB8B39C075}" type="pres">
      <dgm:prSet presAssocID="{E8548980-12B1-4748-8BFC-8C5038ECAA19}" presName="spaceRect" presStyleCnt="0"/>
      <dgm:spPr/>
    </dgm:pt>
    <dgm:pt modelId="{41534D56-BCC9-4B7E-B4BD-EDD408094A58}" type="pres">
      <dgm:prSet presAssocID="{E8548980-12B1-4748-8BFC-8C5038ECAA19}" presName="parTx" presStyleLbl="revTx" presStyleIdx="2" presStyleCnt="4">
        <dgm:presLayoutVars>
          <dgm:chMax val="0"/>
          <dgm:chPref val="0"/>
        </dgm:presLayoutVars>
      </dgm:prSet>
      <dgm:spPr/>
    </dgm:pt>
    <dgm:pt modelId="{9B81DE2A-AF43-47B7-99A9-F649033B7E6E}" type="pres">
      <dgm:prSet presAssocID="{A4F1EE67-F354-4DB6-965D-2C5CA8694B4A}" presName="sibTrans" presStyleCnt="0"/>
      <dgm:spPr/>
    </dgm:pt>
    <dgm:pt modelId="{35FC60A6-71D7-46D7-95ED-ADA0B37B8228}" type="pres">
      <dgm:prSet presAssocID="{A9659B14-9373-4A53-AF26-89B3128BA52C}" presName="compNode" presStyleCnt="0"/>
      <dgm:spPr/>
    </dgm:pt>
    <dgm:pt modelId="{690F9836-0FD1-4A56-AE5F-55C5BA38A786}" type="pres">
      <dgm:prSet presAssocID="{A9659B14-9373-4A53-AF26-89B3128BA52C}" presName="bgRect" presStyleLbl="bgShp" presStyleIdx="3" presStyleCnt="4"/>
      <dgm:spPr/>
    </dgm:pt>
    <dgm:pt modelId="{DE699D89-2B81-45F5-BF45-C1136EB0C5CE}" type="pres">
      <dgm:prSet presAssocID="{A9659B14-9373-4A53-AF26-89B3128BA52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C470C067-4E9D-4D77-8232-432B40FE81DB}" type="pres">
      <dgm:prSet presAssocID="{A9659B14-9373-4A53-AF26-89B3128BA52C}" presName="spaceRect" presStyleCnt="0"/>
      <dgm:spPr/>
    </dgm:pt>
    <dgm:pt modelId="{186AC392-1800-4CB5-A759-86C0B08AA7EB}" type="pres">
      <dgm:prSet presAssocID="{A9659B14-9373-4A53-AF26-89B3128BA52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B7C4C08-A75B-4F5F-B66E-916C6AD15196}" srcId="{21D401B5-1D0E-4088-B1DE-389ECA800626}" destId="{A9659B14-9373-4A53-AF26-89B3128BA52C}" srcOrd="3" destOrd="0" parTransId="{D4A59B45-B15B-49F5-9AB0-BB713BDD7885}" sibTransId="{1D9F8A66-D9CD-4B26-AB10-84AC5DC97AE6}"/>
    <dgm:cxn modelId="{23FBF91C-EE37-48F1-BF4A-EC8DF371C8DB}" type="presOf" srcId="{A9659B14-9373-4A53-AF26-89B3128BA52C}" destId="{186AC392-1800-4CB5-A759-86C0B08AA7EB}" srcOrd="0" destOrd="0" presId="urn:microsoft.com/office/officeart/2018/2/layout/IconVerticalSolidList"/>
    <dgm:cxn modelId="{EF7E9827-C7F5-43B8-A125-4B0C18A74B80}" type="presOf" srcId="{E8548980-12B1-4748-8BFC-8C5038ECAA19}" destId="{41534D56-BCC9-4B7E-B4BD-EDD408094A58}" srcOrd="0" destOrd="0" presId="urn:microsoft.com/office/officeart/2018/2/layout/IconVerticalSolidList"/>
    <dgm:cxn modelId="{0DE33297-04B1-446B-B0A8-394C6C8D6A42}" type="presOf" srcId="{8FFEFB63-31AC-4274-8D27-2F42A0FA8151}" destId="{5245AC4B-2B82-412F-BFD0-230A6F3139C2}" srcOrd="0" destOrd="0" presId="urn:microsoft.com/office/officeart/2018/2/layout/IconVerticalSolidList"/>
    <dgm:cxn modelId="{7115F8AC-4CEF-49F9-9BE1-F31F717C0C7F}" type="presOf" srcId="{091224F1-92B7-48F5-93B8-588005A20352}" destId="{90B44E2B-B5C9-4BEE-901C-8CA1F582E72B}" srcOrd="0" destOrd="0" presId="urn:microsoft.com/office/officeart/2018/2/layout/IconVerticalSolidList"/>
    <dgm:cxn modelId="{9443EFC8-F671-4D95-AC76-469BEEC28FB3}" type="presOf" srcId="{21D401B5-1D0E-4088-B1DE-389ECA800626}" destId="{97FDD782-0A0A-4DA9-86FC-F57C870D0FE8}" srcOrd="0" destOrd="0" presId="urn:microsoft.com/office/officeart/2018/2/layout/IconVerticalSolidList"/>
    <dgm:cxn modelId="{52D85FCA-7353-4A3F-AA7B-CE2717820D8B}" srcId="{21D401B5-1D0E-4088-B1DE-389ECA800626}" destId="{8FFEFB63-31AC-4274-8D27-2F42A0FA8151}" srcOrd="1" destOrd="0" parTransId="{D3DE5B8B-ECDE-444D-B5F3-3B375E3E79C6}" sibTransId="{1A664B00-A32D-462A-9F3A-DED95BEB0580}"/>
    <dgm:cxn modelId="{28CC86EA-703B-4EDA-A012-645CE07A1715}" srcId="{21D401B5-1D0E-4088-B1DE-389ECA800626}" destId="{E8548980-12B1-4748-8BFC-8C5038ECAA19}" srcOrd="2" destOrd="0" parTransId="{809577BB-9EC3-43C8-BE2F-7945A213FD6C}" sibTransId="{A4F1EE67-F354-4DB6-965D-2C5CA8694B4A}"/>
    <dgm:cxn modelId="{181332F5-0503-4D5D-A201-332A86E72BBB}" srcId="{21D401B5-1D0E-4088-B1DE-389ECA800626}" destId="{091224F1-92B7-48F5-93B8-588005A20352}" srcOrd="0" destOrd="0" parTransId="{EF879C0E-6248-47D5-A073-BF77E240F9FD}" sibTransId="{B8B3B494-6720-415D-91D6-BDC8CC670C98}"/>
    <dgm:cxn modelId="{68C1F775-B1FE-4CDC-A92D-20AAB1513AE5}" type="presParOf" srcId="{97FDD782-0A0A-4DA9-86FC-F57C870D0FE8}" destId="{EF49977C-3356-4604-BD6F-7545B5E85021}" srcOrd="0" destOrd="0" presId="urn:microsoft.com/office/officeart/2018/2/layout/IconVerticalSolidList"/>
    <dgm:cxn modelId="{B101125F-903E-4E3B-AED6-067BADDE2379}" type="presParOf" srcId="{EF49977C-3356-4604-BD6F-7545B5E85021}" destId="{413A314E-3304-47A6-B20D-A118F62EA5C9}" srcOrd="0" destOrd="0" presId="urn:microsoft.com/office/officeart/2018/2/layout/IconVerticalSolidList"/>
    <dgm:cxn modelId="{CEF4317E-2951-49C9-9879-18CFA06411B9}" type="presParOf" srcId="{EF49977C-3356-4604-BD6F-7545B5E85021}" destId="{EE581F77-A956-43D6-9ECC-D29A19A1C3CC}" srcOrd="1" destOrd="0" presId="urn:microsoft.com/office/officeart/2018/2/layout/IconVerticalSolidList"/>
    <dgm:cxn modelId="{6DF48940-1F7B-4754-880B-80088BDA891A}" type="presParOf" srcId="{EF49977C-3356-4604-BD6F-7545B5E85021}" destId="{15755951-0590-4571-8427-C1331EC0B7C9}" srcOrd="2" destOrd="0" presId="urn:microsoft.com/office/officeart/2018/2/layout/IconVerticalSolidList"/>
    <dgm:cxn modelId="{CB1F87C6-10D7-4EE9-8A1F-F51F3B1EDD76}" type="presParOf" srcId="{EF49977C-3356-4604-BD6F-7545B5E85021}" destId="{90B44E2B-B5C9-4BEE-901C-8CA1F582E72B}" srcOrd="3" destOrd="0" presId="urn:microsoft.com/office/officeart/2018/2/layout/IconVerticalSolidList"/>
    <dgm:cxn modelId="{44EB059A-A448-4787-AE21-C92109DD7B2F}" type="presParOf" srcId="{97FDD782-0A0A-4DA9-86FC-F57C870D0FE8}" destId="{99A55774-CC11-41A6-9227-E73F804C7ECD}" srcOrd="1" destOrd="0" presId="urn:microsoft.com/office/officeart/2018/2/layout/IconVerticalSolidList"/>
    <dgm:cxn modelId="{0EC768D3-621B-4AD7-A964-6A96E0D4CB1D}" type="presParOf" srcId="{97FDD782-0A0A-4DA9-86FC-F57C870D0FE8}" destId="{3C05097A-9264-46F0-8C81-DB7F01E3EDCF}" srcOrd="2" destOrd="0" presId="urn:microsoft.com/office/officeart/2018/2/layout/IconVerticalSolidList"/>
    <dgm:cxn modelId="{380DB562-17F2-4D73-B64A-42FF5C0CB98E}" type="presParOf" srcId="{3C05097A-9264-46F0-8C81-DB7F01E3EDCF}" destId="{84E8CE4D-A2F9-4675-80E1-E48A0C780500}" srcOrd="0" destOrd="0" presId="urn:microsoft.com/office/officeart/2018/2/layout/IconVerticalSolidList"/>
    <dgm:cxn modelId="{8244EAF9-E8FE-4D54-8F95-D4CDE616C354}" type="presParOf" srcId="{3C05097A-9264-46F0-8C81-DB7F01E3EDCF}" destId="{3A388C8B-04A6-46C3-9F97-CF5AACADBEF1}" srcOrd="1" destOrd="0" presId="urn:microsoft.com/office/officeart/2018/2/layout/IconVerticalSolidList"/>
    <dgm:cxn modelId="{4B42E3C5-5ACB-4EA6-A68F-FCD8824B9BDF}" type="presParOf" srcId="{3C05097A-9264-46F0-8C81-DB7F01E3EDCF}" destId="{2178F7C7-B70A-4A8B-B6F2-7D0A3E2E4416}" srcOrd="2" destOrd="0" presId="urn:microsoft.com/office/officeart/2018/2/layout/IconVerticalSolidList"/>
    <dgm:cxn modelId="{2FE125AE-4B97-4A6D-9FE1-C2BF340C8629}" type="presParOf" srcId="{3C05097A-9264-46F0-8C81-DB7F01E3EDCF}" destId="{5245AC4B-2B82-412F-BFD0-230A6F3139C2}" srcOrd="3" destOrd="0" presId="urn:microsoft.com/office/officeart/2018/2/layout/IconVerticalSolidList"/>
    <dgm:cxn modelId="{F1E8F9ED-715F-41EF-9E3C-D011075EB45F}" type="presParOf" srcId="{97FDD782-0A0A-4DA9-86FC-F57C870D0FE8}" destId="{9764BAE4-EC86-4ADC-BAB2-E3C7F7DA63EE}" srcOrd="3" destOrd="0" presId="urn:microsoft.com/office/officeart/2018/2/layout/IconVerticalSolidList"/>
    <dgm:cxn modelId="{5B93A756-097F-41FF-A826-0E5F7ED615E5}" type="presParOf" srcId="{97FDD782-0A0A-4DA9-86FC-F57C870D0FE8}" destId="{27182C1E-95DC-4E17-A23B-2A14250E1BF9}" srcOrd="4" destOrd="0" presId="urn:microsoft.com/office/officeart/2018/2/layout/IconVerticalSolidList"/>
    <dgm:cxn modelId="{7BCCC789-DCCB-430A-8E90-AB89587B5981}" type="presParOf" srcId="{27182C1E-95DC-4E17-A23B-2A14250E1BF9}" destId="{2ED39277-4569-4726-9268-D127988DF7E6}" srcOrd="0" destOrd="0" presId="urn:microsoft.com/office/officeart/2018/2/layout/IconVerticalSolidList"/>
    <dgm:cxn modelId="{A4FBCE82-F274-4C1B-AF64-115E2E698A03}" type="presParOf" srcId="{27182C1E-95DC-4E17-A23B-2A14250E1BF9}" destId="{EC9293E8-2C7F-4C38-90FF-FD04A6F9DA27}" srcOrd="1" destOrd="0" presId="urn:microsoft.com/office/officeart/2018/2/layout/IconVerticalSolidList"/>
    <dgm:cxn modelId="{A6C7CC08-9910-497C-A95C-DE8E7091B43D}" type="presParOf" srcId="{27182C1E-95DC-4E17-A23B-2A14250E1BF9}" destId="{CF110900-F9DA-4BC7-A796-D2DB8B39C075}" srcOrd="2" destOrd="0" presId="urn:microsoft.com/office/officeart/2018/2/layout/IconVerticalSolidList"/>
    <dgm:cxn modelId="{E4A5A10F-ADDD-417B-8C56-B811FB75549E}" type="presParOf" srcId="{27182C1E-95DC-4E17-A23B-2A14250E1BF9}" destId="{41534D56-BCC9-4B7E-B4BD-EDD408094A58}" srcOrd="3" destOrd="0" presId="urn:microsoft.com/office/officeart/2018/2/layout/IconVerticalSolidList"/>
    <dgm:cxn modelId="{C4F93C99-B1D8-4692-ACA9-78D7D11D4845}" type="presParOf" srcId="{97FDD782-0A0A-4DA9-86FC-F57C870D0FE8}" destId="{9B81DE2A-AF43-47B7-99A9-F649033B7E6E}" srcOrd="5" destOrd="0" presId="urn:microsoft.com/office/officeart/2018/2/layout/IconVerticalSolidList"/>
    <dgm:cxn modelId="{76A2DDEA-D9AE-405F-89A7-A9FD87C85844}" type="presParOf" srcId="{97FDD782-0A0A-4DA9-86FC-F57C870D0FE8}" destId="{35FC60A6-71D7-46D7-95ED-ADA0B37B8228}" srcOrd="6" destOrd="0" presId="urn:microsoft.com/office/officeart/2018/2/layout/IconVerticalSolidList"/>
    <dgm:cxn modelId="{FA0FF379-1A23-44C5-A194-901D2EF0A501}" type="presParOf" srcId="{35FC60A6-71D7-46D7-95ED-ADA0B37B8228}" destId="{690F9836-0FD1-4A56-AE5F-55C5BA38A786}" srcOrd="0" destOrd="0" presId="urn:microsoft.com/office/officeart/2018/2/layout/IconVerticalSolidList"/>
    <dgm:cxn modelId="{1274A75D-890A-4494-9A0A-C5CFE5B28686}" type="presParOf" srcId="{35FC60A6-71D7-46D7-95ED-ADA0B37B8228}" destId="{DE699D89-2B81-45F5-BF45-C1136EB0C5CE}" srcOrd="1" destOrd="0" presId="urn:microsoft.com/office/officeart/2018/2/layout/IconVerticalSolidList"/>
    <dgm:cxn modelId="{F19D38BA-44DB-410E-A7F2-B9C222C60BCE}" type="presParOf" srcId="{35FC60A6-71D7-46D7-95ED-ADA0B37B8228}" destId="{C470C067-4E9D-4D77-8232-432B40FE81DB}" srcOrd="2" destOrd="0" presId="urn:microsoft.com/office/officeart/2018/2/layout/IconVerticalSolidList"/>
    <dgm:cxn modelId="{14447B78-AFBC-48A0-BAD1-602E8B44C0FF}" type="presParOf" srcId="{35FC60A6-71D7-46D7-95ED-ADA0B37B8228}" destId="{186AC392-1800-4CB5-A759-86C0B08AA7E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3A314E-3304-47A6-B20D-A118F62EA5C9}">
      <dsp:nvSpPr>
        <dsp:cNvPr id="0" name=""/>
        <dsp:cNvSpPr/>
      </dsp:nvSpPr>
      <dsp:spPr>
        <a:xfrm>
          <a:off x="0" y="1379"/>
          <a:ext cx="9604375" cy="699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581F77-A956-43D6-9ECC-D29A19A1C3CC}">
      <dsp:nvSpPr>
        <dsp:cNvPr id="0" name=""/>
        <dsp:cNvSpPr/>
      </dsp:nvSpPr>
      <dsp:spPr>
        <a:xfrm>
          <a:off x="211542" y="158725"/>
          <a:ext cx="384621" cy="3846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B44E2B-B5C9-4BEE-901C-8CA1F582E72B}">
      <dsp:nvSpPr>
        <dsp:cNvPr id="0" name=""/>
        <dsp:cNvSpPr/>
      </dsp:nvSpPr>
      <dsp:spPr>
        <a:xfrm>
          <a:off x="807705" y="1379"/>
          <a:ext cx="8796669" cy="699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011" tIns="74011" rIns="74011" bIns="7401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Before bed</a:t>
          </a:r>
        </a:p>
      </dsp:txBody>
      <dsp:txXfrm>
        <a:off x="807705" y="1379"/>
        <a:ext cx="8796669" cy="699312"/>
      </dsp:txXfrm>
    </dsp:sp>
    <dsp:sp modelId="{84E8CE4D-A2F9-4675-80E1-E48A0C780500}">
      <dsp:nvSpPr>
        <dsp:cNvPr id="0" name=""/>
        <dsp:cNvSpPr/>
      </dsp:nvSpPr>
      <dsp:spPr>
        <a:xfrm>
          <a:off x="0" y="875520"/>
          <a:ext cx="9604375" cy="699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388C8B-04A6-46C3-9F97-CF5AACADBEF1}">
      <dsp:nvSpPr>
        <dsp:cNvPr id="0" name=""/>
        <dsp:cNvSpPr/>
      </dsp:nvSpPr>
      <dsp:spPr>
        <a:xfrm>
          <a:off x="211542" y="1032865"/>
          <a:ext cx="384621" cy="3846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45AC4B-2B82-412F-BFD0-230A6F3139C2}">
      <dsp:nvSpPr>
        <dsp:cNvPr id="0" name=""/>
        <dsp:cNvSpPr/>
      </dsp:nvSpPr>
      <dsp:spPr>
        <a:xfrm>
          <a:off x="807705" y="875520"/>
          <a:ext cx="8796669" cy="699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011" tIns="74011" rIns="74011" bIns="7401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 am statements</a:t>
          </a:r>
        </a:p>
      </dsp:txBody>
      <dsp:txXfrm>
        <a:off x="807705" y="875520"/>
        <a:ext cx="8796669" cy="699312"/>
      </dsp:txXfrm>
    </dsp:sp>
    <dsp:sp modelId="{2ED39277-4569-4726-9268-D127988DF7E6}">
      <dsp:nvSpPr>
        <dsp:cNvPr id="0" name=""/>
        <dsp:cNvSpPr/>
      </dsp:nvSpPr>
      <dsp:spPr>
        <a:xfrm>
          <a:off x="0" y="1749661"/>
          <a:ext cx="9604375" cy="699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9293E8-2C7F-4C38-90FF-FD04A6F9DA27}">
      <dsp:nvSpPr>
        <dsp:cNvPr id="0" name=""/>
        <dsp:cNvSpPr/>
      </dsp:nvSpPr>
      <dsp:spPr>
        <a:xfrm>
          <a:off x="211542" y="1907006"/>
          <a:ext cx="384621" cy="38462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534D56-BCC9-4B7E-B4BD-EDD408094A58}">
      <dsp:nvSpPr>
        <dsp:cNvPr id="0" name=""/>
        <dsp:cNvSpPr/>
      </dsp:nvSpPr>
      <dsp:spPr>
        <a:xfrm>
          <a:off x="807705" y="1749661"/>
          <a:ext cx="8796669" cy="699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011" tIns="74011" rIns="74011" bIns="7401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Turns negativity in positivity</a:t>
          </a:r>
        </a:p>
      </dsp:txBody>
      <dsp:txXfrm>
        <a:off x="807705" y="1749661"/>
        <a:ext cx="8796669" cy="699312"/>
      </dsp:txXfrm>
    </dsp:sp>
    <dsp:sp modelId="{690F9836-0FD1-4A56-AE5F-55C5BA38A786}">
      <dsp:nvSpPr>
        <dsp:cNvPr id="0" name=""/>
        <dsp:cNvSpPr/>
      </dsp:nvSpPr>
      <dsp:spPr>
        <a:xfrm>
          <a:off x="0" y="2623801"/>
          <a:ext cx="9604375" cy="699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699D89-2B81-45F5-BF45-C1136EB0C5CE}">
      <dsp:nvSpPr>
        <dsp:cNvPr id="0" name=""/>
        <dsp:cNvSpPr/>
      </dsp:nvSpPr>
      <dsp:spPr>
        <a:xfrm>
          <a:off x="211542" y="2781147"/>
          <a:ext cx="384621" cy="38462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AC392-1800-4CB5-A759-86C0B08AA7EB}">
      <dsp:nvSpPr>
        <dsp:cNvPr id="0" name=""/>
        <dsp:cNvSpPr/>
      </dsp:nvSpPr>
      <dsp:spPr>
        <a:xfrm>
          <a:off x="807705" y="2623801"/>
          <a:ext cx="8796669" cy="699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011" tIns="74011" rIns="74011" bIns="7401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What you focus on you find</a:t>
          </a:r>
        </a:p>
      </dsp:txBody>
      <dsp:txXfrm>
        <a:off x="807705" y="2623801"/>
        <a:ext cx="8796669" cy="699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62EF3-3C4F-43EE-ACEE-D4B806740EA3}" type="datetimeFigureOut">
              <a:rPr lang="en-US" smtClean="0"/>
              <a:pPr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792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smtClean="0"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363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smtClean="0"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125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smtClean="0"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67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smtClean="0"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538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smtClean="0"/>
              <a:t>10/4/2019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51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smtClean="0"/>
              <a:t>10/4/2019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7258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smtClean="0"/>
              <a:t>10/4/2019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7823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smtClean="0"/>
              <a:t>10/4/2019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112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smtClean="0"/>
              <a:t>10/4/2019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6050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0B1A8AB-EA7C-4B1B-9D73-E2551851FABE}" type="datetimeFigureOut">
              <a:rPr lang="en-US" smtClean="0"/>
              <a:t>10/4/2019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24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86BE5-D2A3-4BF0-8B30-D7403E61B3DC}" type="datetimeFigureOut">
              <a:rPr lang="en-US" smtClean="0"/>
              <a:t>10/4/2019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444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Thank_you_map_wa-syk.jpg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A6B99-1850-4C49-AC86-3CBE5BDF4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616" y="962902"/>
            <a:ext cx="4176384" cy="2380828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Taking better care of YOU so you can take care of others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9CDCE-2B82-45DF-80A4-7DE7FEBE3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617" y="3531204"/>
            <a:ext cx="4171479" cy="1610643"/>
          </a:xfrm>
        </p:spPr>
        <p:txBody>
          <a:bodyPr>
            <a:normAutofit/>
          </a:bodyPr>
          <a:lstStyle/>
          <a:p>
            <a:r>
              <a:rPr lang="en-US" sz="1500" dirty="0"/>
              <a:t>Practical Tips for gaining and maintaining Energy and balance </a:t>
            </a:r>
          </a:p>
          <a:p>
            <a:r>
              <a:rPr lang="en-US" sz="1500" dirty="0"/>
              <a:t>Pam Hinshaw, MSN RN CCM CIHC </a:t>
            </a:r>
          </a:p>
          <a:p>
            <a:r>
              <a:rPr lang="en-US" sz="1500" dirty="0"/>
              <a:t>10/22/19</a:t>
            </a:r>
          </a:p>
        </p:txBody>
      </p:sp>
      <p:cxnSp>
        <p:nvCxnSpPr>
          <p:cNvPr id="11" name="Straight Connector 15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Health">
            <a:extLst>
              <a:ext uri="{FF2B5EF4-FFF2-40B4-BE49-F238E27FC236}">
                <a16:creationId xmlns:a16="http://schemas.microsoft.com/office/drawing/2014/main" id="{F3C30887-42F2-4CB9-985B-54A98F595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44251" y="805583"/>
            <a:ext cx="4660762" cy="4660762"/>
          </a:xfrm>
          <a:prstGeom prst="rect">
            <a:avLst/>
          </a:prstGeom>
        </p:spPr>
      </p:pic>
      <p:pic>
        <p:nvPicPr>
          <p:cNvPr id="13" name="Picture 17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5" name="Straight Connector 19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014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3A35A2-1DB9-41FE-8448-D5D08ECC8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Primary Food #4: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52B8E-D16D-4C67-9F03-F0C9D065C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sz="2400" dirty="0"/>
              <a:t>Spirituality</a:t>
            </a:r>
          </a:p>
          <a:p>
            <a:pPr lvl="1"/>
            <a:r>
              <a:rPr lang="en-US" dirty="0"/>
              <a:t>Meditation</a:t>
            </a:r>
          </a:p>
          <a:p>
            <a:pPr lvl="1"/>
            <a:r>
              <a:rPr lang="en-US" dirty="0"/>
              <a:t>Prayer</a:t>
            </a:r>
          </a:p>
          <a:p>
            <a:pPr lvl="1"/>
            <a:r>
              <a:rPr lang="en-US" dirty="0"/>
              <a:t>Church</a:t>
            </a:r>
          </a:p>
          <a:p>
            <a:pPr lvl="1"/>
            <a:r>
              <a:rPr lang="en-US" dirty="0"/>
              <a:t>Reading/studying</a:t>
            </a:r>
          </a:p>
          <a:p>
            <a:pPr lvl="1"/>
            <a:r>
              <a:rPr lang="en-US" dirty="0"/>
              <a:t>Quiet time </a:t>
            </a:r>
          </a:p>
          <a:p>
            <a:pPr lvl="1"/>
            <a:r>
              <a:rPr lang="en-US" dirty="0"/>
              <a:t>Gratitude journaling</a:t>
            </a:r>
          </a:p>
        </p:txBody>
      </p:sp>
    </p:spTree>
    <p:extLst>
      <p:ext uri="{BB962C8B-B14F-4D97-AF65-F5344CB8AC3E}">
        <p14:creationId xmlns:p14="http://schemas.microsoft.com/office/powerpoint/2010/main" val="2328019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5E9218-E25C-4038-911E-EB010B738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sz="2700" dirty="0">
                <a:solidFill>
                  <a:srgbClr val="FFFFFF"/>
                </a:solidFill>
              </a:rPr>
              <a:t>Secondary Nutrition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D3B33-8CB9-4251-AF62-4A913FF48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dirty="0"/>
              <a:t>Your body is meant to be balanced</a:t>
            </a:r>
          </a:p>
          <a:p>
            <a:r>
              <a:rPr lang="en-US" dirty="0"/>
              <a:t>Whole foods, mostly plants, not too much-Pollan</a:t>
            </a:r>
          </a:p>
          <a:p>
            <a:r>
              <a:rPr lang="en-US" dirty="0"/>
              <a:t>Filter water</a:t>
            </a:r>
          </a:p>
          <a:p>
            <a:pPr lvl="1"/>
            <a:r>
              <a:rPr lang="en-US" dirty="0"/>
              <a:t>½ body weight in ounces, gallon if possible </a:t>
            </a:r>
          </a:p>
          <a:p>
            <a:r>
              <a:rPr lang="en-US" dirty="0"/>
              <a:t>Organic and local when possible</a:t>
            </a:r>
          </a:p>
          <a:p>
            <a:r>
              <a:rPr lang="en-US" dirty="0"/>
              <a:t>Limit processed foods</a:t>
            </a:r>
          </a:p>
          <a:p>
            <a:r>
              <a:rPr lang="en-US" dirty="0"/>
              <a:t>Eat to only 80% full</a:t>
            </a:r>
          </a:p>
          <a:p>
            <a:r>
              <a:rPr lang="en-US" dirty="0"/>
              <a:t>Chew food 25 times </a:t>
            </a:r>
          </a:p>
          <a:p>
            <a:r>
              <a:rPr lang="en-US" dirty="0"/>
              <a:t>Eliminate artificial sugars</a:t>
            </a:r>
          </a:p>
          <a:p>
            <a:pPr lvl="1"/>
            <a:r>
              <a:rPr lang="en-US" dirty="0"/>
              <a:t>Use stevia, maple sugar or agave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33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15A1F6-ADC1-4175-B9CA-4B4A88401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Tip: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Stress relief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2F083-C099-4433-B086-B014E32AC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dirty="0"/>
              <a:t>Quiet time/Meditation</a:t>
            </a:r>
          </a:p>
          <a:p>
            <a:r>
              <a:rPr lang="en-US" dirty="0"/>
              <a:t>Breathwork</a:t>
            </a:r>
          </a:p>
          <a:p>
            <a:r>
              <a:rPr lang="en-US" dirty="0"/>
              <a:t>Exercise</a:t>
            </a:r>
          </a:p>
          <a:p>
            <a:r>
              <a:rPr lang="en-US" dirty="0"/>
              <a:t>Detox bath</a:t>
            </a:r>
          </a:p>
          <a:p>
            <a:pPr lvl="1"/>
            <a:r>
              <a:rPr lang="en-US" dirty="0"/>
              <a:t>Dissolve in a hot bath, soak for 20 min, rinse off and drink a cold glass of water, and go to bed </a:t>
            </a:r>
          </a:p>
          <a:p>
            <a:pPr lvl="2"/>
            <a:r>
              <a:rPr lang="en-US" dirty="0"/>
              <a:t>2 cups Epsom salts</a:t>
            </a:r>
          </a:p>
          <a:p>
            <a:pPr lvl="2"/>
            <a:r>
              <a:rPr lang="en-US" dirty="0"/>
              <a:t>½ cup baking soda</a:t>
            </a:r>
          </a:p>
          <a:p>
            <a:pPr lvl="2"/>
            <a:r>
              <a:rPr lang="en-US" dirty="0"/>
              <a:t>10 drops essential oil like lavender (optional)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547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667033-E6E8-409C-AEA6-FA697F41A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tip: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Meditation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36D23-909E-4690-A217-D8413B10E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dirty="0"/>
              <a:t>Start with a minute and work up </a:t>
            </a:r>
          </a:p>
          <a:p>
            <a:r>
              <a:rPr lang="en-US" dirty="0"/>
              <a:t>Focus on your breath or a mantra</a:t>
            </a:r>
          </a:p>
          <a:p>
            <a:r>
              <a:rPr lang="en-US" dirty="0"/>
              <a:t>Breathe in the good, exhale what no longer serves</a:t>
            </a:r>
          </a:p>
          <a:p>
            <a:r>
              <a:rPr lang="en-US" dirty="0"/>
              <a:t>Happy, Happy</a:t>
            </a:r>
            <a:r>
              <a:rPr lang="en-US"/>
              <a:t>, Joy, Joy </a:t>
            </a:r>
          </a:p>
          <a:p>
            <a:r>
              <a:rPr lang="en-US" dirty="0"/>
              <a:t>Peace begins with me mediation</a:t>
            </a:r>
          </a:p>
          <a:p>
            <a:pPr marL="0" indent="0">
              <a:buNone/>
            </a:pPr>
            <a:r>
              <a:rPr lang="en-US" dirty="0"/>
              <a:t>	thumb to index</a:t>
            </a:r>
          </a:p>
          <a:p>
            <a:pPr marL="0" indent="0">
              <a:buNone/>
            </a:pPr>
            <a:r>
              <a:rPr lang="en-US" dirty="0"/>
              <a:t>	thumb to middle</a:t>
            </a:r>
          </a:p>
          <a:p>
            <a:pPr marL="0" indent="0">
              <a:buNone/>
            </a:pPr>
            <a:r>
              <a:rPr lang="en-US" dirty="0"/>
              <a:t>	thumb to ring</a:t>
            </a:r>
          </a:p>
          <a:p>
            <a:pPr marL="0" indent="0">
              <a:buNone/>
            </a:pPr>
            <a:r>
              <a:rPr lang="en-US" dirty="0"/>
              <a:t>	thumb to pinky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614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510DF8-6985-4482-B2B7-ED47BB187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rgbClr val="FFFFFF"/>
                </a:solidFill>
              </a:rPr>
              <a:t>Tip:  breathwork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CC81D-7CFA-4FDA-9E80-6EFE02BAD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dirty="0"/>
              <a:t>Breathing detoxing the body</a:t>
            </a:r>
          </a:p>
          <a:p>
            <a:r>
              <a:rPr lang="en-US" dirty="0"/>
              <a:t>Changes the energy</a:t>
            </a:r>
          </a:p>
          <a:p>
            <a:r>
              <a:rPr lang="en-US" dirty="0"/>
              <a:t>Changes the experience</a:t>
            </a:r>
          </a:p>
          <a:p>
            <a:r>
              <a:rPr lang="en-US" dirty="0"/>
              <a:t>Calms the nervous system</a:t>
            </a:r>
          </a:p>
          <a:p>
            <a:pPr lvl="1"/>
            <a:r>
              <a:rPr lang="en-US" dirty="0"/>
              <a:t>Centering breath</a:t>
            </a:r>
          </a:p>
          <a:p>
            <a:pPr lvl="1"/>
            <a:r>
              <a:rPr lang="en-US" dirty="0"/>
              <a:t>Inspiring breath</a:t>
            </a:r>
          </a:p>
          <a:p>
            <a:pPr lvl="1"/>
            <a:r>
              <a:rPr lang="en-US" dirty="0"/>
              <a:t>4-7-8</a:t>
            </a:r>
          </a:p>
          <a:p>
            <a:pPr lvl="1"/>
            <a:r>
              <a:rPr lang="en-US" dirty="0"/>
              <a:t>‘box breath’ </a:t>
            </a:r>
          </a:p>
          <a:p>
            <a:pPr lvl="2"/>
            <a:r>
              <a:rPr lang="en-US" dirty="0"/>
              <a:t>In, hold, out, hold 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877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A5E64F-2C35-4E03-8F6B-CFB366600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Tip: Sleep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BBC23-EA18-4583-BD33-EDE37FBBA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dirty="0"/>
              <a:t>Most important self care ritual </a:t>
            </a:r>
          </a:p>
          <a:p>
            <a:r>
              <a:rPr lang="en-US" dirty="0"/>
              <a:t>Prioritize it</a:t>
            </a:r>
          </a:p>
          <a:p>
            <a:r>
              <a:rPr lang="en-US" dirty="0"/>
              <a:t>Prepare for bed 1hr before</a:t>
            </a:r>
          </a:p>
          <a:p>
            <a:r>
              <a:rPr lang="en-US" dirty="0"/>
              <a:t>No electronics</a:t>
            </a:r>
          </a:p>
          <a:p>
            <a:r>
              <a:rPr lang="en-US" dirty="0"/>
              <a:t>No food</a:t>
            </a:r>
          </a:p>
          <a:p>
            <a:r>
              <a:rPr lang="en-US" dirty="0"/>
              <a:t>No TV</a:t>
            </a:r>
          </a:p>
          <a:p>
            <a:r>
              <a:rPr lang="en-US" dirty="0"/>
              <a:t>Cold room &lt;68 degrees, dark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9442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E1D6C-559E-47EB-81D1-0569C196B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Tip: Practice Gratitude</a:t>
            </a:r>
            <a:br>
              <a:rPr lang="en-US" sz="2200" dirty="0"/>
            </a:br>
            <a:r>
              <a:rPr lang="en-US" sz="2200" dirty="0"/>
              <a:t> </a:t>
            </a:r>
            <a:br>
              <a:rPr lang="en-US" sz="2200" dirty="0"/>
            </a:br>
            <a:endParaRPr lang="en-US" sz="22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232F8A-1BE5-4F74-9EB6-6D45171579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1525490"/>
              </p:ext>
            </p:extLst>
          </p:nvPr>
        </p:nvGraphicFramePr>
        <p:xfrm>
          <a:off x="1450975" y="2340435"/>
          <a:ext cx="9604375" cy="33244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1551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F863B0-0802-4C4A-AF86-9F7DBFD61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476" y="1600199"/>
            <a:ext cx="3539266" cy="4297680"/>
          </a:xfrm>
        </p:spPr>
        <p:txBody>
          <a:bodyPr anchor="ctr">
            <a:normAutofit/>
          </a:bodyPr>
          <a:lstStyle/>
          <a:p>
            <a:r>
              <a:rPr lang="en-US" dirty="0"/>
              <a:t>Practice  </a:t>
            </a:r>
          </a:p>
        </p:txBody>
      </p:sp>
      <p:cxnSp>
        <p:nvCxnSpPr>
          <p:cNvPr id="6" name="Straight Connector 9">
            <a:extLst>
              <a:ext uri="{FF2B5EF4-FFF2-40B4-BE49-F238E27FC236}">
                <a16:creationId xmlns:a16="http://schemas.microsoft.com/office/drawing/2014/main" id="{9EC65442-F244-409C-BF44-C5D6472E8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148839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146FF-68BB-4CFC-AFCB-1DC0ADFAC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4851" y="1600199"/>
            <a:ext cx="6130003" cy="4297680"/>
          </a:xfrm>
        </p:spPr>
        <p:txBody>
          <a:bodyPr anchor="ctr">
            <a:normAutofit/>
          </a:bodyPr>
          <a:lstStyle/>
          <a:p>
            <a:r>
              <a:rPr lang="en-US" dirty="0"/>
              <a:t> Take 1 new skill every day for the next 10 days and put them into practice</a:t>
            </a:r>
          </a:p>
          <a:p>
            <a:r>
              <a:rPr lang="en-US" dirty="0"/>
              <a:t>See which speak to you and bring you peace and joy</a:t>
            </a:r>
          </a:p>
          <a:p>
            <a:r>
              <a:rPr lang="en-US" dirty="0"/>
              <a:t>Follow your intuition and what feels good to your soul</a:t>
            </a:r>
          </a:p>
          <a:p>
            <a:r>
              <a:rPr lang="en-US" dirty="0"/>
              <a:t>Be kind to yourself</a:t>
            </a:r>
          </a:p>
          <a:p>
            <a:r>
              <a:rPr lang="en-US" dirty="0"/>
              <a:t>We are doing holy work</a:t>
            </a:r>
          </a:p>
          <a:p>
            <a:r>
              <a:rPr lang="en-US" i="1" dirty="0"/>
              <a:t>It’s important we show up as our real selves, we have gifts to share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4463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0">
            <a:extLst>
              <a:ext uri="{FF2B5EF4-FFF2-40B4-BE49-F238E27FC236}">
                <a16:creationId xmlns:a16="http://schemas.microsoft.com/office/drawing/2014/main" id="{23522FE7-5A29-4EF6-B1EF-2CA55748A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0" name="Picture 12">
            <a:extLst>
              <a:ext uri="{FF2B5EF4-FFF2-40B4-BE49-F238E27FC236}">
                <a16:creationId xmlns:a16="http://schemas.microsoft.com/office/drawing/2014/main" id="{C2192E09-EBC7-416C-B887-DFF915D7F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32" name="Straight Connector 14">
            <a:extLst>
              <a:ext uri="{FF2B5EF4-FFF2-40B4-BE49-F238E27FC236}">
                <a16:creationId xmlns:a16="http://schemas.microsoft.com/office/drawing/2014/main" id="{2924498D-E084-44BE-A196-CFCE35564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16">
            <a:extLst>
              <a:ext uri="{FF2B5EF4-FFF2-40B4-BE49-F238E27FC236}">
                <a16:creationId xmlns:a16="http://schemas.microsoft.com/office/drawing/2014/main" id="{3BBC7667-C352-4842-9AFD-E5C16AD00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55" name="Rectangle 18">
            <a:extLst>
              <a:ext uri="{FF2B5EF4-FFF2-40B4-BE49-F238E27FC236}">
                <a16:creationId xmlns:a16="http://schemas.microsoft.com/office/drawing/2014/main" id="{1C69834E-5EEE-4D61-833E-049288964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20">
            <a:extLst>
              <a:ext uri="{FF2B5EF4-FFF2-40B4-BE49-F238E27FC236}">
                <a16:creationId xmlns:a16="http://schemas.microsoft.com/office/drawing/2014/main" id="{58E5D9BA-46E7-4BFA-9C74-75495BF6F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68" name="Rectangle 22">
            <a:extLst>
              <a:ext uri="{FF2B5EF4-FFF2-40B4-BE49-F238E27FC236}">
                <a16:creationId xmlns:a16="http://schemas.microsoft.com/office/drawing/2014/main" id="{5B033D76-5800-44B6-AFE9-EE2106935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1" y="638508"/>
            <a:ext cx="10905339" cy="4843439"/>
          </a:xfrm>
          <a:prstGeom prst="rect">
            <a:avLst/>
          </a:prstGeom>
          <a:gradFill>
            <a:gsLst>
              <a:gs pos="0">
                <a:srgbClr val="000001"/>
              </a:gs>
              <a:gs pos="100000">
                <a:srgbClr val="191919"/>
              </a:gs>
            </a:gsLst>
          </a:gradFill>
          <a:ln w="76200" cmpd="sng">
            <a:noFill/>
            <a:miter lim="800000"/>
          </a:ln>
          <a:effectLst>
            <a:outerShdw blurRad="127000" dist="228600" dir="4740000" sx="98000" sy="98000" algn="tl" rotWithShape="0">
              <a:srgbClr val="000000">
                <a:alpha val="34000"/>
              </a:srgb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24">
            <a:extLst>
              <a:ext uri="{FF2B5EF4-FFF2-40B4-BE49-F238E27FC236}">
                <a16:creationId xmlns:a16="http://schemas.microsoft.com/office/drawing/2014/main" id="{522D6F85-FFBA-4F81-AEE5-AAA17CB7A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204" y="865667"/>
            <a:ext cx="10451592" cy="4389120"/>
          </a:xfrm>
          <a:prstGeom prst="rect">
            <a:avLst/>
          </a:prstGeom>
          <a:ln w="50800" cmpd="sng">
            <a:solidFill>
              <a:srgbClr val="191919"/>
            </a:solidFill>
            <a:miter lim="800000"/>
          </a:ln>
          <a:effectLst>
            <a:innerShdw blurRad="63500" dist="88900" dir="14100000">
              <a:srgbClr val="000000">
                <a:alpha val="30000"/>
              </a:srgb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1"/>
          </a:lnRef>
          <a:fillRef idx="1003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26">
            <a:extLst>
              <a:ext uri="{FF2B5EF4-FFF2-40B4-BE49-F238E27FC236}">
                <a16:creationId xmlns:a16="http://schemas.microsoft.com/office/drawing/2014/main" id="{13B31514-E6DF-4357-9EEA-EFB798308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4796" y="1030259"/>
            <a:ext cx="10122408" cy="4059936"/>
          </a:xfrm>
          <a:prstGeom prst="rect">
            <a:avLst/>
          </a:prstGeom>
          <a:ln>
            <a:solidFill>
              <a:srgbClr val="949494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300148-44F6-4A9A-94E3-FEA2D3ED0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071" y="1584552"/>
            <a:ext cx="9099255" cy="2537251"/>
          </a:xfrm>
        </p:spPr>
        <p:txBody>
          <a:bodyPr vert="horz" lIns="91440" tIns="45720" rIns="91440" bIns="0" rtlCol="0" anchor="ctr">
            <a:normAutofit/>
          </a:bodyPr>
          <a:lstStyle/>
          <a:p>
            <a:pPr algn="ctr"/>
            <a:r>
              <a:rPr lang="en-US" sz="7200">
                <a:solidFill>
                  <a:srgbClr val="454545"/>
                </a:solidFill>
              </a:rPr>
              <a:t>Thank you </a:t>
            </a:r>
          </a:p>
        </p:txBody>
      </p:sp>
      <p:pic>
        <p:nvPicPr>
          <p:cNvPr id="71" name="Picture 28">
            <a:extLst>
              <a:ext uri="{FF2B5EF4-FFF2-40B4-BE49-F238E27FC236}">
                <a16:creationId xmlns:a16="http://schemas.microsoft.com/office/drawing/2014/main" id="{4C401D57-600A-4C91-AC9A-14CA1ED6F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72" name="Straight Connector 30">
            <a:extLst>
              <a:ext uri="{FF2B5EF4-FFF2-40B4-BE49-F238E27FC236}">
                <a16:creationId xmlns:a16="http://schemas.microsoft.com/office/drawing/2014/main" id="{412BDC66-00FA-4A3F-9BC7-BE05FF770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8A6DF37-F6C1-4CAB-AEC6-630B07BCEE15}"/>
              </a:ext>
            </a:extLst>
          </p:cNvPr>
          <p:cNvSpPr txBox="1"/>
          <p:nvPr/>
        </p:nvSpPr>
        <p:spPr>
          <a:xfrm>
            <a:off x="9771144" y="6870700"/>
            <a:ext cx="242085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 tooltip="http://commons.wikimedia.org/wiki/File:Thank_you_map_wa-syk.jp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4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2680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8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B936FF-3BAC-49B0-8992-78C480B9E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Mind, Body &amp; Spirit 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ECC802D-4D64-47A0-B915-CBB54BEF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Integrated wellness</a:t>
            </a:r>
          </a:p>
          <a:p>
            <a:r>
              <a:rPr lang="en-US" dirty="0"/>
              <a:t>Bio individuality</a:t>
            </a:r>
          </a:p>
          <a:p>
            <a:r>
              <a:rPr lang="en-US" dirty="0"/>
              <a:t>Add in to crowd out </a:t>
            </a:r>
          </a:p>
          <a:p>
            <a:r>
              <a:rPr lang="en-US" dirty="0"/>
              <a:t>Prioritizing yourself on the list-finding the time</a:t>
            </a:r>
          </a:p>
          <a:p>
            <a:r>
              <a:rPr lang="en-US" dirty="0"/>
              <a:t>Build and sustain resilience  </a:t>
            </a:r>
          </a:p>
          <a:p>
            <a:r>
              <a:rPr lang="en-US" dirty="0"/>
              <a:t>Feeding your body and soul</a:t>
            </a:r>
          </a:p>
          <a:p>
            <a:r>
              <a:rPr lang="en-US" dirty="0"/>
              <a:t>Showing up as the best version of yourself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1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929FDD-6E4B-40AC-8585-FBDA12E7B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Things that steal our energy and throw us off balance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421F3-BD69-4590-B401-F60CECCF1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dirty="0"/>
              <a:t>Time of great change</a:t>
            </a:r>
          </a:p>
          <a:p>
            <a:r>
              <a:rPr lang="en-US" dirty="0"/>
              <a:t>Glorification of busy</a:t>
            </a:r>
          </a:p>
          <a:p>
            <a:r>
              <a:rPr lang="en-US" dirty="0"/>
              <a:t>Run, run, rush, rush</a:t>
            </a:r>
          </a:p>
          <a:p>
            <a:r>
              <a:rPr lang="en-US" dirty="0"/>
              <a:t>Fight or fight or both? </a:t>
            </a:r>
          </a:p>
          <a:p>
            <a:r>
              <a:rPr lang="en-US" dirty="0"/>
              <a:t>Our thoughts </a:t>
            </a:r>
          </a:p>
          <a:p>
            <a:r>
              <a:rPr lang="en-US" dirty="0"/>
              <a:t>Nutrient deficiencies </a:t>
            </a:r>
          </a:p>
          <a:p>
            <a:r>
              <a:rPr lang="en-US" dirty="0"/>
              <a:t>Bad relationships/misunderstandings</a:t>
            </a:r>
          </a:p>
          <a:p>
            <a:r>
              <a:rPr lang="en-US" dirty="0"/>
              <a:t>Burnout</a:t>
            </a:r>
          </a:p>
        </p:txBody>
      </p:sp>
    </p:spTree>
    <p:extLst>
      <p:ext uri="{BB962C8B-B14F-4D97-AF65-F5344CB8AC3E}">
        <p14:creationId xmlns:p14="http://schemas.microsoft.com/office/powerpoint/2010/main" val="2236629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78F9A6-2FFD-421E-BE66-78DC4A1EB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Impact of not managing energy and balance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B0B18-4BC8-41E2-8DC5-C71682591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dirty="0"/>
              <a:t>Impact on work-life</a:t>
            </a:r>
          </a:p>
          <a:p>
            <a:r>
              <a:rPr lang="en-US" dirty="0"/>
              <a:t>Internal and external customers</a:t>
            </a:r>
          </a:p>
          <a:p>
            <a:r>
              <a:rPr lang="en-US" dirty="0"/>
              <a:t>Family and relationships</a:t>
            </a:r>
          </a:p>
          <a:p>
            <a:r>
              <a:rPr lang="en-US" dirty="0"/>
              <a:t>Your health</a:t>
            </a:r>
          </a:p>
          <a:p>
            <a:pPr lvl="1"/>
            <a:r>
              <a:rPr lang="en-US" dirty="0"/>
              <a:t>Stress related illnesses</a:t>
            </a:r>
          </a:p>
          <a:p>
            <a:pPr lvl="1"/>
            <a:r>
              <a:rPr lang="en-US" dirty="0"/>
              <a:t>Depression</a:t>
            </a:r>
          </a:p>
          <a:p>
            <a:pPr lvl="1"/>
            <a:r>
              <a:rPr lang="en-US" dirty="0"/>
              <a:t>Anxiety</a:t>
            </a:r>
          </a:p>
          <a:p>
            <a:pPr lvl="1"/>
            <a:r>
              <a:rPr lang="en-US" dirty="0"/>
              <a:t>Chronic disease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622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442D0D-C1F9-477F-8C2A-2A9BAB177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Managing energy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39BD6-6F1B-48AF-A42B-0628C570A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dirty="0"/>
              <a:t>Energy is everywhere/affects us all</a:t>
            </a:r>
          </a:p>
          <a:p>
            <a:r>
              <a:rPr lang="en-US" dirty="0"/>
              <a:t>Balance the energy</a:t>
            </a:r>
          </a:p>
          <a:p>
            <a:r>
              <a:rPr lang="en-US" dirty="0"/>
              <a:t>Recharging is essential to wellness</a:t>
            </a:r>
          </a:p>
          <a:p>
            <a:r>
              <a:rPr lang="en-US" dirty="0"/>
              <a:t>We exchange energy with every interaction</a:t>
            </a:r>
          </a:p>
          <a:p>
            <a:r>
              <a:rPr lang="en-US" dirty="0"/>
              <a:t>Primary Food</a:t>
            </a:r>
          </a:p>
          <a:p>
            <a:r>
              <a:rPr lang="en-US" dirty="0"/>
              <a:t>Secondary Food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298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695EF9-0AB3-4910-B888-3079BB972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Primary Food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2DE54-5444-4729-BFF7-61900010E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dirty="0"/>
              <a:t>If we only fill ourselves with food, we leave no room for other areas of our lives </a:t>
            </a:r>
          </a:p>
          <a:p>
            <a:r>
              <a:rPr lang="en-US" dirty="0"/>
              <a:t>Happiness and fulfillment are dependent on balance in</a:t>
            </a:r>
          </a:p>
          <a:p>
            <a:pPr lvl="1"/>
            <a:r>
              <a:rPr lang="en-US" dirty="0"/>
              <a:t>Career</a:t>
            </a:r>
          </a:p>
          <a:p>
            <a:pPr lvl="1"/>
            <a:r>
              <a:rPr lang="en-US" dirty="0"/>
              <a:t>Relationships</a:t>
            </a:r>
          </a:p>
          <a:p>
            <a:pPr lvl="1"/>
            <a:r>
              <a:rPr lang="en-US" dirty="0"/>
              <a:t>Physical Activity</a:t>
            </a:r>
          </a:p>
          <a:p>
            <a:pPr lvl="1"/>
            <a:r>
              <a:rPr lang="en-US" dirty="0"/>
              <a:t>Spirituality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750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4707E4-E391-403E-9448-E79D52829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Primary Food #1: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5F1A9-00B9-4796-9894-AD756F8EA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6876" y="970766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sz="2400" dirty="0"/>
              <a:t>Career</a:t>
            </a:r>
          </a:p>
          <a:p>
            <a:pPr lvl="1"/>
            <a:r>
              <a:rPr lang="en-US" dirty="0"/>
              <a:t>Professional growth</a:t>
            </a:r>
          </a:p>
          <a:p>
            <a:pPr lvl="1"/>
            <a:r>
              <a:rPr lang="en-US" dirty="0"/>
              <a:t>Personal growth</a:t>
            </a:r>
          </a:p>
          <a:p>
            <a:pPr lvl="1"/>
            <a:r>
              <a:rPr lang="en-US" dirty="0"/>
              <a:t>Goals</a:t>
            </a:r>
          </a:p>
          <a:p>
            <a:pPr lvl="1"/>
            <a:r>
              <a:rPr lang="en-US" dirty="0"/>
              <a:t>Work/life balance and well-being</a:t>
            </a:r>
          </a:p>
          <a:p>
            <a:pPr lvl="1"/>
            <a:r>
              <a:rPr lang="en-US" dirty="0"/>
              <a:t>Ideas: </a:t>
            </a:r>
          </a:p>
          <a:p>
            <a:pPr lvl="2"/>
            <a:r>
              <a:rPr lang="en-US" dirty="0"/>
              <a:t>Podcasts</a:t>
            </a:r>
          </a:p>
          <a:p>
            <a:pPr lvl="2"/>
            <a:r>
              <a:rPr lang="en-US" dirty="0"/>
              <a:t>Subscriptions</a:t>
            </a:r>
          </a:p>
          <a:p>
            <a:pPr lvl="2"/>
            <a:r>
              <a:rPr lang="en-US" dirty="0"/>
              <a:t>Read every day—9 pages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041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78DD29-DDE8-4551-9134-2F4DD06C6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Primary  Food #2: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DCE52-686B-42A5-87E6-AB944B0BD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sz="2400" dirty="0"/>
              <a:t>Relationships </a:t>
            </a:r>
          </a:p>
          <a:p>
            <a:pPr lvl="1"/>
            <a:r>
              <a:rPr lang="en-US" dirty="0"/>
              <a:t>No vent but share/reflect </a:t>
            </a:r>
          </a:p>
          <a:p>
            <a:pPr lvl="1"/>
            <a:r>
              <a:rPr lang="en-US" dirty="0"/>
              <a:t>Support system</a:t>
            </a:r>
          </a:p>
          <a:p>
            <a:pPr lvl="1"/>
            <a:r>
              <a:rPr lang="en-US" dirty="0"/>
              <a:t>Importance of friends</a:t>
            </a:r>
          </a:p>
          <a:p>
            <a:pPr lvl="1"/>
            <a:r>
              <a:rPr lang="en-US" dirty="0"/>
              <a:t>Someone who understands your work </a:t>
            </a:r>
          </a:p>
          <a:p>
            <a:pPr lvl="1"/>
            <a:r>
              <a:rPr lang="en-US" dirty="0"/>
              <a:t> Let is go </a:t>
            </a:r>
          </a:p>
          <a:p>
            <a:pPr lvl="1"/>
            <a:r>
              <a:rPr lang="en-US" dirty="0"/>
              <a:t>Work/life balance and well-being</a:t>
            </a:r>
          </a:p>
          <a:p>
            <a:pPr lvl="1"/>
            <a:r>
              <a:rPr lang="en-US" dirty="0"/>
              <a:t>Family time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44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B6D341-30AE-4A1F-8EAC-E28F92EC1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Primary Food #3: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64D00-74C2-4A85-A6F4-61A3947D8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r>
              <a:rPr lang="en-US" sz="2400" dirty="0"/>
              <a:t>Physician Activity </a:t>
            </a:r>
          </a:p>
          <a:p>
            <a:pPr lvl="1"/>
            <a:r>
              <a:rPr lang="en-US" dirty="0"/>
              <a:t>30 minutes per day</a:t>
            </a:r>
          </a:p>
          <a:p>
            <a:pPr lvl="1"/>
            <a:r>
              <a:rPr lang="en-US" dirty="0"/>
              <a:t>Walking is perfect </a:t>
            </a:r>
          </a:p>
          <a:p>
            <a:pPr lvl="1"/>
            <a:r>
              <a:rPr lang="en-US" dirty="0"/>
              <a:t>Take the stairs, parking, fit it in pockets of time </a:t>
            </a:r>
          </a:p>
          <a:p>
            <a:pPr lvl="1"/>
            <a:r>
              <a:rPr lang="en-US" dirty="0"/>
              <a:t>Find something you love </a:t>
            </a:r>
          </a:p>
          <a:p>
            <a:pPr lvl="1"/>
            <a:r>
              <a:rPr lang="en-US" dirty="0"/>
              <a:t>Afternoon recharge/stretch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31594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E92149BA125A4DBA29E20D23FF6F07" ma:contentTypeVersion="4" ma:contentTypeDescription="Create a new document." ma:contentTypeScope="" ma:versionID="f75b5a14bf6f4846a80cb9ff816b24d6">
  <xsd:schema xmlns:xsd="http://www.w3.org/2001/XMLSchema" xmlns:xs="http://www.w3.org/2001/XMLSchema" xmlns:p="http://schemas.microsoft.com/office/2006/metadata/properties" xmlns:ns2="baef2820-6b11-4694-96a8-3a6c53cf250b" xmlns:ns3="3f6b5055-1967-4606-b0e6-6c1398a999ef" targetNamespace="http://schemas.microsoft.com/office/2006/metadata/properties" ma:root="true" ma:fieldsID="01a686146dace8e4018571f27dbe3589" ns2:_="" ns3:_="">
    <xsd:import namespace="baef2820-6b11-4694-96a8-3a6c53cf250b"/>
    <xsd:import namespace="3f6b5055-1967-4606-b0e6-6c1398a999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f2820-6b11-4694-96a8-3a6c53cf25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6b5055-1967-4606-b0e6-6c1398a999e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DAADD46-A283-4F2D-BC06-BBD2BA2DFDA1}"/>
</file>

<file path=customXml/itemProps2.xml><?xml version="1.0" encoding="utf-8"?>
<ds:datastoreItem xmlns:ds="http://schemas.openxmlformats.org/officeDocument/2006/customXml" ds:itemID="{9E986DD6-F5AB-4179-8EE6-0372381C14D4}"/>
</file>

<file path=customXml/itemProps3.xml><?xml version="1.0" encoding="utf-8"?>
<ds:datastoreItem xmlns:ds="http://schemas.openxmlformats.org/officeDocument/2006/customXml" ds:itemID="{14A9DDFA-CAA1-46B8-ABBF-084F844744D0}"/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605</Words>
  <Application>Microsoft Office PowerPoint</Application>
  <PresentationFormat>Widescreen</PresentationFormat>
  <Paragraphs>144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Gallery</vt:lpstr>
      <vt:lpstr>Taking better care of YOU so you can take care of others</vt:lpstr>
      <vt:lpstr>Mind, Body &amp; Spirit </vt:lpstr>
      <vt:lpstr>Things that steal our energy and throw us off balance  </vt:lpstr>
      <vt:lpstr>Impact of not managing energy and balance </vt:lpstr>
      <vt:lpstr>Managing energy</vt:lpstr>
      <vt:lpstr>Primary Food</vt:lpstr>
      <vt:lpstr>Primary Food #1:</vt:lpstr>
      <vt:lpstr>Primary  Food #2:  </vt:lpstr>
      <vt:lpstr>Primary Food #3:</vt:lpstr>
      <vt:lpstr>Primary Food #4: </vt:lpstr>
      <vt:lpstr>Secondary Nutrition</vt:lpstr>
      <vt:lpstr>Tip: Stress relief</vt:lpstr>
      <vt:lpstr>tip: Meditation</vt:lpstr>
      <vt:lpstr>Tip:  breathwork </vt:lpstr>
      <vt:lpstr>Tip: Sleep </vt:lpstr>
      <vt:lpstr>Tip: Practice Gratitude   </vt:lpstr>
      <vt:lpstr>Practice  </vt:lpstr>
      <vt:lpstr>Thank you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Taking better care of YOU so you can take care of others</dc:title>
  <dc:creator>Pamela Hinshaw</dc:creator>
  <cp:lastModifiedBy>Pamela Hinshaw</cp:lastModifiedBy>
  <cp:revision>6</cp:revision>
  <cp:lastPrinted>2019-10-04T22:56:58Z</cp:lastPrinted>
  <dcterms:created xsi:type="dcterms:W3CDTF">2019-10-04T22:48:38Z</dcterms:created>
  <dcterms:modified xsi:type="dcterms:W3CDTF">2019-10-04T23:34:17Z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0x010100FDE92149BA125A4DBA29E20D23FF6F07</vt:lpwstr>
  </property>
</Properties>
</file>